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E0AD-E775-4B8D-8BE6-951962D70581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D19E-0241-4B2B-A03D-FD35F060E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224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E0AD-E775-4B8D-8BE6-951962D70581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D19E-0241-4B2B-A03D-FD35F060E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E0AD-E775-4B8D-8BE6-951962D70581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D19E-0241-4B2B-A03D-FD35F060E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0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E0AD-E775-4B8D-8BE6-951962D70581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D19E-0241-4B2B-A03D-FD35F060E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53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E0AD-E775-4B8D-8BE6-951962D70581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D19E-0241-4B2B-A03D-FD35F060E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18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E0AD-E775-4B8D-8BE6-951962D70581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D19E-0241-4B2B-A03D-FD35F060E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34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E0AD-E775-4B8D-8BE6-951962D70581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D19E-0241-4B2B-A03D-FD35F060E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68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E0AD-E775-4B8D-8BE6-951962D70581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D19E-0241-4B2B-A03D-FD35F060E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87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E0AD-E775-4B8D-8BE6-951962D70581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D19E-0241-4B2B-A03D-FD35F060E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00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E0AD-E775-4B8D-8BE6-951962D70581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D19E-0241-4B2B-A03D-FD35F060E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13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E0AD-E775-4B8D-8BE6-951962D70581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D19E-0241-4B2B-A03D-FD35F060E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23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9E0AD-E775-4B8D-8BE6-951962D70581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2D19E-0241-4B2B-A03D-FD35F060E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93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調査した小テーマ名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大テーマ名と学籍番号，氏名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253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調査した論文リスト（２編以上）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論文タイトル，著者名，雑誌名，巻号，ページ番号，発行年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6577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論文紹介</a:t>
            </a:r>
            <a:r>
              <a:rPr lang="ja-JP" altLang="en-US" dirty="0"/>
              <a:t>（１編で</a:t>
            </a:r>
            <a:r>
              <a:rPr lang="ja-JP" altLang="en-US" dirty="0" smtClean="0"/>
              <a:t>よい．適宜図表を使用してよい．スライド枚数は増やしてよい）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背景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 smtClean="0"/>
              <a:t>目的</a:t>
            </a:r>
            <a:endParaRPr lang="en-US" altLang="ja-JP" dirty="0" smtClean="0"/>
          </a:p>
          <a:p>
            <a:endParaRPr lang="en-US" altLang="ja-JP" dirty="0"/>
          </a:p>
          <a:p>
            <a:endParaRPr lang="ja-JP" altLang="en-US" dirty="0" smtClean="0"/>
          </a:p>
          <a:p>
            <a:r>
              <a:rPr kumimoji="1" lang="ja-JP" altLang="en-US" dirty="0" smtClean="0"/>
              <a:t>手法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39478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論文紹介（１編でよい）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結果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kumimoji="1" lang="ja-JP" altLang="en-US" dirty="0" smtClean="0"/>
              <a:t>結論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/>
              <a:t>感想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8620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 smtClean="0"/>
              <a:t>学習に際して</a:t>
            </a:r>
            <a:r>
              <a:rPr kumimoji="1" lang="ja-JP" altLang="en-US" sz="4000" dirty="0" smtClean="0"/>
              <a:t>新たに調べたことと自己評価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525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質疑用スライド（補足資料）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666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83</Words>
  <Application>Microsoft Office PowerPoint</Application>
  <PresentationFormat>ワイド画面</PresentationFormat>
  <Paragraphs>22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調査した小テーマ名</vt:lpstr>
      <vt:lpstr>調査した論文リスト（２編以上）</vt:lpstr>
      <vt:lpstr>論文紹介（１編でよい．適宜図表を使用してよい．スライド枚数は増やしてよい）</vt:lpstr>
      <vt:lpstr>論文紹介（１編でよい）</vt:lpstr>
      <vt:lpstr>学習に際して新たに調べたことと自己評価</vt:lpstr>
      <vt:lpstr>質疑用スライド（補足資料）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調査した小テーマ名</dc:title>
  <dc:creator>中條 壮大</dc:creator>
  <cp:lastModifiedBy>中條 壮大</cp:lastModifiedBy>
  <cp:revision>4</cp:revision>
  <dcterms:created xsi:type="dcterms:W3CDTF">2018-09-26T09:53:25Z</dcterms:created>
  <dcterms:modified xsi:type="dcterms:W3CDTF">2018-09-28T10:30:17Z</dcterms:modified>
</cp:coreProperties>
</file>